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79" r:id="rId2"/>
    <p:sldId id="381" r:id="rId3"/>
    <p:sldId id="380" r:id="rId4"/>
    <p:sldId id="382" r:id="rId5"/>
    <p:sldId id="383" r:id="rId6"/>
    <p:sldId id="384" r:id="rId7"/>
    <p:sldId id="385" r:id="rId8"/>
    <p:sldId id="386" r:id="rId9"/>
    <p:sldId id="421" r:id="rId10"/>
    <p:sldId id="387" r:id="rId11"/>
    <p:sldId id="388" r:id="rId12"/>
    <p:sldId id="392" r:id="rId13"/>
    <p:sldId id="393" r:id="rId14"/>
    <p:sldId id="394" r:id="rId15"/>
    <p:sldId id="395" r:id="rId16"/>
    <p:sldId id="389" r:id="rId17"/>
    <p:sldId id="390" r:id="rId18"/>
    <p:sldId id="391" r:id="rId19"/>
    <p:sldId id="396" r:id="rId20"/>
    <p:sldId id="397" r:id="rId21"/>
    <p:sldId id="400" r:id="rId22"/>
    <p:sldId id="422" r:id="rId23"/>
    <p:sldId id="401" r:id="rId24"/>
    <p:sldId id="402" r:id="rId25"/>
    <p:sldId id="403" r:id="rId26"/>
    <p:sldId id="404" r:id="rId27"/>
    <p:sldId id="405" r:id="rId28"/>
    <p:sldId id="406" r:id="rId29"/>
    <p:sldId id="407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18" r:id="rId40"/>
    <p:sldId id="408" r:id="rId41"/>
    <p:sldId id="420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223"/>
    <p:restoredTop sz="94665"/>
  </p:normalViewPr>
  <p:slideViewPr>
    <p:cSldViewPr snapToGrid="0" snapToObjects="1">
      <p:cViewPr varScale="1">
        <p:scale>
          <a:sx n="103" d="100"/>
          <a:sy n="103" d="100"/>
        </p:scale>
        <p:origin x="17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AACAF2-BFFC-8D44-9915-7340D9002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59799EA-405C-2943-8199-FAACAF0BA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0B16F3-A571-9548-ACB6-1B07C588D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2F0B-CA5F-134D-A515-E5F7CB53B848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0A07F6-CBFE-3640-B207-8927281D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5BCC9F-D8D6-BD45-A978-D2D5D763F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9666-13DE-D84C-B802-183C713E0F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30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88E26-332F-2545-A770-8B5604C9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7379357-B554-2046-A379-E834E8D75C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D50371-A4FE-5144-A3B2-0165C923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2F0B-CA5F-134D-A515-E5F7CB53B848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2EE779-6BB7-6446-AD4D-3B5D9B4D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D6049F-BBDC-2F45-990B-67D2B793F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9666-13DE-D84C-B802-183C713E0F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36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AE2BC31-A5F3-6B47-8772-6BB551EE0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DECAD30-BEF5-4B49-B5D0-E22B5773A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EB97EC-8967-5047-AB66-1165CD7EC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2F0B-CA5F-134D-A515-E5F7CB53B848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587E5C-FA9C-8847-999A-D6C4A494F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2D0FDC-080B-7348-9DA8-473787A82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9666-13DE-D84C-B802-183C713E0F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12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8E0B67-409B-AA41-9A52-4BB4D18C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725B24-9FB3-8B46-9A64-BA8C6D7B1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7B22F6-C0A6-9E4B-833A-B53DF141F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2F0B-CA5F-134D-A515-E5F7CB53B848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D91177-07A1-344B-A02B-A02515DF1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2123A8-7078-0043-A959-87A1F908D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9666-13DE-D84C-B802-183C713E0F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65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23DF74-E1E3-C044-90E3-5D658DF5F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884DFC-7DB1-2441-9A93-B9511AA81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AA1EA0-D837-AF4D-BF73-BC16AD939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2F0B-CA5F-134D-A515-E5F7CB53B848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976E01-CB2A-FE43-8E2F-62E43B24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D94C3A-3CDE-DC4D-A089-DDC52112D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9666-13DE-D84C-B802-183C713E0F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15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37340B-20F4-EB43-B963-6F6340EC9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21F427-4530-F544-95F1-91DDA8886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C829E1B-0CE4-6D41-8CEA-E324D1903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A5F5C4-7592-7B40-8904-BCFEC5B79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2F0B-CA5F-134D-A515-E5F7CB53B848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2F4FFC-7E2D-584E-A7E2-82F45EDA6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198A7E-2EFD-4249-A914-D48F7810E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9666-13DE-D84C-B802-183C713E0F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09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FD1AA4-60DF-C647-A76D-D6C941F30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28213B-DC6D-EA4F-AE69-40EB6CD3A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4B96395-C6FA-6744-82DD-8D75DB511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552B5CA-472A-4140-AA1D-734B431DA8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B9F95D2-6D5A-6746-BCB3-1DD2C61A3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E8D0DAC-E54C-254D-937E-A8B262F88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2F0B-CA5F-134D-A515-E5F7CB53B848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C9F56A1-A80B-1F41-825D-B3EE08C56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4CAD311-E34D-3545-A230-F888E3E99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9666-13DE-D84C-B802-183C713E0F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28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9C7DE-3112-F04F-B005-B5746EEB0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8288FB4-C1D3-5541-B228-42E07622C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2F0B-CA5F-134D-A515-E5F7CB53B848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6D10D31-197D-7548-802C-C269A9883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C6A6D9-25BA-354B-8ACC-C97F6D98C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9666-13DE-D84C-B802-183C713E0F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20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625F136-6442-1648-B701-6FD13FFA4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2F0B-CA5F-134D-A515-E5F7CB53B848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D6F0133-748B-1D4D-AACE-43DA177F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923975-007D-1C45-B238-63F284E1D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9666-13DE-D84C-B802-183C713E0F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50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024B60-833C-3345-942A-2376252B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E9C594-95FB-DA4B-98CE-35626F1C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2181F93-A7ED-E146-B3C7-DE8DF18AC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CA76C8-9C34-D149-8D7E-E56C41A41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2F0B-CA5F-134D-A515-E5F7CB53B848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8F364DA-9602-6149-8F1D-581CD7BC2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0959A0-BD35-7A45-B009-DB0ECEEBC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9666-13DE-D84C-B802-183C713E0F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80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854038-C705-864C-99A5-A6D2EF253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3E88850-B2FB-E844-BEC5-75481DC991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9169192-A31F-794D-A64C-6E01561CB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8DB77E-BE02-074E-881E-955AD05F0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52F0B-CA5F-134D-A515-E5F7CB53B848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B8A0AB-6DA8-5A4A-BF6E-61C4460E7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F3771A1-41D0-F947-AE2C-4CFA0FEB8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9666-13DE-D84C-B802-183C713E0F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7C74428-B7F0-2E42-A1E4-EAB543ABC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A8F8F4-03D6-4342-A7CD-12215D622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3F0080-C959-BC44-A3BC-0686F7541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52F0B-CA5F-134D-A515-E5F7CB53B848}" type="datetimeFigureOut">
              <a:rPr lang="en-US" smtClean="0"/>
              <a:t>12/19/19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C35FB5-D72A-1F4A-A02F-EAFF615CD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4F989A-140C-E943-924A-7FFDBF79D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A9666-13DE-D84C-B802-183C713E0FF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5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C811A9-A6BE-F844-B65D-E738BE3FE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299A7-3DCE-4EAC-BD74-F3ED1C2A1D93}" type="slidenum">
              <a:rPr lang="fr-FR" smtClean="0"/>
              <a:t>1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0002C96-40CC-5049-B91B-B9F5B0582EF8}"/>
              </a:ext>
            </a:extLst>
          </p:cNvPr>
          <p:cNvSpPr txBox="1"/>
          <p:nvPr/>
        </p:nvSpPr>
        <p:spPr>
          <a:xfrm>
            <a:off x="3348681" y="2582561"/>
            <a:ext cx="5820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Diagrammes</a:t>
            </a:r>
            <a:r>
              <a:rPr lang="en-US" sz="4000" dirty="0"/>
              <a:t> de </a:t>
            </a:r>
            <a:r>
              <a:rPr lang="en-US" sz="4000" dirty="0" err="1"/>
              <a:t>séquence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33215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8500224-0650-D24F-B002-24F9B602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43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7166FB9-7670-0D4E-B151-12B77BD17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7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D4AB1EA-3955-214E-BB33-946D97FDC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55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D2E55FF-9DB9-1F42-B023-7A03B8D0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151" y="0"/>
            <a:ext cx="7129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45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6ABADF5-D25D-9F40-B14F-E9C1DA3F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43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39C5289-DB03-B248-B087-E5223EC8F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51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CF4B5A7-DB89-794B-A5DF-31F132A7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81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D15980F-ADA2-F149-A374-84B457E91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60" y="0"/>
            <a:ext cx="9857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77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8960D02-5E23-6545-AD83-1B35A3F18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60" y="0"/>
            <a:ext cx="9857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94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77A09A1-0162-BB41-BA68-5D0AD8B70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6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413582-4F85-064C-90D4-6B0AEDC54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299A7-3DCE-4EAC-BD74-F3ED1C2A1D93}" type="slidenum">
              <a:rPr lang="fr-FR" smtClean="0"/>
              <a:t>2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948AF82-89AD-6E4C-BAAC-157537858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59" y="0"/>
            <a:ext cx="9360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83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1A499FE-6D1B-C048-AE33-CD031DF06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50800"/>
            <a:ext cx="74295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34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1458353-8427-7844-8820-9A6A5057C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" y="0"/>
            <a:ext cx="12179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52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C811A9-A6BE-F844-B65D-E738BE3FE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299A7-3DCE-4EAC-BD74-F3ED1C2A1D93}" type="slidenum">
              <a:rPr lang="fr-FR" smtClean="0"/>
              <a:t>22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0002C96-40CC-5049-B91B-B9F5B0582EF8}"/>
              </a:ext>
            </a:extLst>
          </p:cNvPr>
          <p:cNvSpPr txBox="1"/>
          <p:nvPr/>
        </p:nvSpPr>
        <p:spPr>
          <a:xfrm>
            <a:off x="3348681" y="2582561"/>
            <a:ext cx="5261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Diagrammes</a:t>
            </a:r>
            <a:r>
              <a:rPr lang="en-US" sz="4000" dirty="0"/>
              <a:t> de classes</a:t>
            </a:r>
          </a:p>
        </p:txBody>
      </p:sp>
    </p:spTree>
    <p:extLst>
      <p:ext uri="{BB962C8B-B14F-4D97-AF65-F5344CB8AC3E}">
        <p14:creationId xmlns:p14="http://schemas.microsoft.com/office/powerpoint/2010/main" val="2888397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7781F42-9A1D-E042-B775-CD5C31D16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91"/>
          <a:stretch/>
        </p:blipFill>
        <p:spPr>
          <a:xfrm>
            <a:off x="1655439" y="197223"/>
            <a:ext cx="8630114" cy="648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69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2C5547F-D72E-AC4D-A2A1-D7059C8B9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7" y="0"/>
            <a:ext cx="9556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48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580D903-642A-104D-A278-4548B7CA9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7" y="0"/>
            <a:ext cx="9556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82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8864701-ED1F-1843-ACD6-A99512631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7" y="0"/>
            <a:ext cx="9556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69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323D46C-05CA-2B4A-8D70-74224C988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7" y="0"/>
            <a:ext cx="9556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01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030377C-6796-B94E-8400-B24433895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7" y="0"/>
            <a:ext cx="9556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06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0F94FE7-5171-C942-B272-01FCB1E25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7" y="0"/>
            <a:ext cx="9556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42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A0EAAB-F772-0549-93EA-5BF6B866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299A7-3DCE-4EAC-BD74-F3ED1C2A1D93}" type="slidenum">
              <a:rPr lang="fr-FR" smtClean="0"/>
              <a:t>3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4EBB29-2E37-954F-9151-2C1F6625B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59" y="0"/>
            <a:ext cx="9360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14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6631FA3-3F8F-2940-90AE-33B4BB7CF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7" y="0"/>
            <a:ext cx="9556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06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7DA8974-C386-8845-AB91-7B9A7BE1C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7" y="0"/>
            <a:ext cx="9556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6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B63CA4A-874D-7440-BAED-FFA05B25C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7" y="0"/>
            <a:ext cx="9556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86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B5F8F1F-0F0B-EF43-AD0E-A7969970E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7" y="0"/>
            <a:ext cx="9556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85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56D9676-3953-1E42-AB09-4825472A6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7" y="0"/>
            <a:ext cx="9556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92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7462052-AA4A-E049-9DD6-BD997873D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7" y="0"/>
            <a:ext cx="9556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8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B27B4F4-9A32-3F42-8845-129835378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7" y="0"/>
            <a:ext cx="9556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89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11F0461-0234-F847-9E22-DD816B536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7" y="0"/>
            <a:ext cx="9556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40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A48C241-D3C2-1E44-9FBD-9FEC0687B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7" y="0"/>
            <a:ext cx="9556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99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1F90FAC-8F12-CB48-992A-E2F8081F2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81" y="0"/>
            <a:ext cx="9739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14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40A1F7-4D18-3442-B695-CC9F4367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299A7-3DCE-4EAC-BD74-F3ED1C2A1D93}" type="slidenum">
              <a:rPr lang="fr-FR" smtClean="0"/>
              <a:t>4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82D07D-0D77-A743-8DFF-D1C30AA06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59" y="0"/>
            <a:ext cx="9360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2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CE547A2-6770-FB4F-90FA-FDCB8FA38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7" y="0"/>
            <a:ext cx="9556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07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BB6D03F-98B1-5144-80A3-19CD77D8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7" y="0"/>
            <a:ext cx="9556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79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8BF8DA-6EE6-4745-837F-DDCA2D9D6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299A7-3DCE-4EAC-BD74-F3ED1C2A1D93}" type="slidenum">
              <a:rPr lang="fr-FR" smtClean="0"/>
              <a:t>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311C085-A258-C54B-BB3E-69FF45753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59" y="0"/>
            <a:ext cx="9360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85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8BF8DA-6EE6-4745-837F-DDCA2D9D6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299A7-3DCE-4EAC-BD74-F3ED1C2A1D93}" type="slidenum">
              <a:rPr lang="fr-FR" smtClean="0"/>
              <a:t>6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B6E1480-DBD1-244B-BCC5-77CAD03B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59" y="0"/>
            <a:ext cx="9360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46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8BF8DA-6EE6-4745-837F-DDCA2D9D6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299A7-3DCE-4EAC-BD74-F3ED1C2A1D93}" type="slidenum">
              <a:rPr lang="fr-FR" smtClean="0"/>
              <a:t>7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DDD6124-4187-B84B-87D5-CCD2C8D8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59" y="0"/>
            <a:ext cx="9360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45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6B0BDE3-5E3F-CB42-BE66-47A770317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59" y="0"/>
            <a:ext cx="9360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0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C811A9-A6BE-F844-B65D-E738BE3FE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299A7-3DCE-4EAC-BD74-F3ED1C2A1D93}" type="slidenum">
              <a:rPr lang="fr-FR" smtClean="0"/>
              <a:t>9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0002C96-40CC-5049-B91B-B9F5B0582EF8}"/>
              </a:ext>
            </a:extLst>
          </p:cNvPr>
          <p:cNvSpPr txBox="1"/>
          <p:nvPr/>
        </p:nvSpPr>
        <p:spPr>
          <a:xfrm>
            <a:off x="3348681" y="2582561"/>
            <a:ext cx="5261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Diagrammes</a:t>
            </a:r>
            <a:r>
              <a:rPr lang="en-US" sz="4000" dirty="0"/>
              <a:t> </a:t>
            </a:r>
            <a:r>
              <a:rPr lang="en-US" sz="4000" dirty="0" err="1"/>
              <a:t>d’activité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6444904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2857</TotalTime>
  <Words>17</Words>
  <Application>Microsoft Macintosh PowerPoint</Application>
  <PresentationFormat>Grand écran</PresentationFormat>
  <Paragraphs>12</Paragraphs>
  <Slides>41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Microsoft Office</dc:creator>
  <cp:lastModifiedBy>Utilisateur Microsoft Office</cp:lastModifiedBy>
  <cp:revision>12</cp:revision>
  <dcterms:created xsi:type="dcterms:W3CDTF">2019-12-05T01:21:52Z</dcterms:created>
  <dcterms:modified xsi:type="dcterms:W3CDTF">2019-12-19T12:49:18Z</dcterms:modified>
</cp:coreProperties>
</file>